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10994B-6BCF-4723-AD49-EA92D67D8DEC}" v="22" dt="2023-02-01T22:00:17.969"/>
    <p1510:client id="{D90370DD-73DD-F7EE-4304-584F515D80C6}" v="113" dt="2023-02-01T23:23:33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glund, Nils" userId="S::nberglun@depaul.edu::57f0fe8c-4f45-47ec-b1da-223e79b72cb8" providerId="AD" clId="Web-{D90370DD-73DD-F7EE-4304-584F515D80C6}"/>
    <pc:docChg chg="modSld">
      <pc:chgData name="Berglund, Nils" userId="S::nberglun@depaul.edu::57f0fe8c-4f45-47ec-b1da-223e79b72cb8" providerId="AD" clId="Web-{D90370DD-73DD-F7EE-4304-584F515D80C6}" dt="2023-02-01T23:23:32.593" v="103" actId="20577"/>
      <pc:docMkLst>
        <pc:docMk/>
      </pc:docMkLst>
      <pc:sldChg chg="addSp delSp modSp">
        <pc:chgData name="Berglund, Nils" userId="S::nberglun@depaul.edu::57f0fe8c-4f45-47ec-b1da-223e79b72cb8" providerId="AD" clId="Web-{D90370DD-73DD-F7EE-4304-584F515D80C6}" dt="2023-02-01T23:18:48.380" v="17" actId="1076"/>
        <pc:sldMkLst>
          <pc:docMk/>
          <pc:sldMk cId="109857222" sldId="256"/>
        </pc:sldMkLst>
        <pc:spChg chg="del mod">
          <ac:chgData name="Berglund, Nils" userId="S::nberglun@depaul.edu::57f0fe8c-4f45-47ec-b1da-223e79b72cb8" providerId="AD" clId="Web-{D90370DD-73DD-F7EE-4304-584F515D80C6}" dt="2023-02-01T23:18:19.114" v="4"/>
          <ac:spMkLst>
            <pc:docMk/>
            <pc:sldMk cId="109857222" sldId="256"/>
            <ac:spMk id="2" creationId="{00000000-0000-0000-0000-000000000000}"/>
          </ac:spMkLst>
        </pc:spChg>
        <pc:spChg chg="add mod">
          <ac:chgData name="Berglund, Nils" userId="S::nberglun@depaul.edu::57f0fe8c-4f45-47ec-b1da-223e79b72cb8" providerId="AD" clId="Web-{D90370DD-73DD-F7EE-4304-584F515D80C6}" dt="2023-02-01T23:18:48.380" v="17" actId="1076"/>
          <ac:spMkLst>
            <pc:docMk/>
            <pc:sldMk cId="109857222" sldId="256"/>
            <ac:spMk id="6" creationId="{8F3FA2FF-8358-91D8-0C33-27AB84B1A86C}"/>
          </ac:spMkLst>
        </pc:spChg>
      </pc:sldChg>
      <pc:sldChg chg="modSp">
        <pc:chgData name="Berglund, Nils" userId="S::nberglun@depaul.edu::57f0fe8c-4f45-47ec-b1da-223e79b72cb8" providerId="AD" clId="Web-{D90370DD-73DD-F7EE-4304-584F515D80C6}" dt="2023-02-01T23:23:32.593" v="103" actId="20577"/>
        <pc:sldMkLst>
          <pc:docMk/>
          <pc:sldMk cId="879950720" sldId="257"/>
        </pc:sldMkLst>
        <pc:spChg chg="mod">
          <ac:chgData name="Berglund, Nils" userId="S::nberglun@depaul.edu::57f0fe8c-4f45-47ec-b1da-223e79b72cb8" providerId="AD" clId="Web-{D90370DD-73DD-F7EE-4304-584F515D80C6}" dt="2023-02-01T23:23:32.593" v="103" actId="20577"/>
          <ac:spMkLst>
            <pc:docMk/>
            <pc:sldMk cId="879950720" sldId="257"/>
            <ac:spMk id="2" creationId="{F70B852E-2026-26B9-C36E-9D02E59B5298}"/>
          </ac:spMkLst>
        </pc:spChg>
      </pc:sldChg>
      <pc:sldChg chg="modSp">
        <pc:chgData name="Berglund, Nils" userId="S::nberglun@depaul.edu::57f0fe8c-4f45-47ec-b1da-223e79b72cb8" providerId="AD" clId="Web-{D90370DD-73DD-F7EE-4304-584F515D80C6}" dt="2023-02-01T23:22:59.670" v="83" actId="20577"/>
        <pc:sldMkLst>
          <pc:docMk/>
          <pc:sldMk cId="2041761979" sldId="258"/>
        </pc:sldMkLst>
        <pc:spChg chg="mod">
          <ac:chgData name="Berglund, Nils" userId="S::nberglun@depaul.edu::57f0fe8c-4f45-47ec-b1da-223e79b72cb8" providerId="AD" clId="Web-{D90370DD-73DD-F7EE-4304-584F515D80C6}" dt="2023-02-01T23:22:59.670" v="83" actId="20577"/>
          <ac:spMkLst>
            <pc:docMk/>
            <pc:sldMk cId="2041761979" sldId="258"/>
            <ac:spMk id="2" creationId="{C840B945-52AE-9C88-8C7D-A97780EBBDE4}"/>
          </ac:spMkLst>
        </pc:spChg>
      </pc:sldChg>
      <pc:sldChg chg="modSp">
        <pc:chgData name="Berglund, Nils" userId="S::nberglun@depaul.edu::57f0fe8c-4f45-47ec-b1da-223e79b72cb8" providerId="AD" clId="Web-{D90370DD-73DD-F7EE-4304-584F515D80C6}" dt="2023-02-01T23:20:55.713" v="48" actId="20577"/>
        <pc:sldMkLst>
          <pc:docMk/>
          <pc:sldMk cId="2248240664" sldId="259"/>
        </pc:sldMkLst>
        <pc:spChg chg="mod">
          <ac:chgData name="Berglund, Nils" userId="S::nberglun@depaul.edu::57f0fe8c-4f45-47ec-b1da-223e79b72cb8" providerId="AD" clId="Web-{D90370DD-73DD-F7EE-4304-584F515D80C6}" dt="2023-02-01T23:20:55.713" v="48" actId="20577"/>
          <ac:spMkLst>
            <pc:docMk/>
            <pc:sldMk cId="2248240664" sldId="259"/>
            <ac:spMk id="2" creationId="{9DB3D341-4B30-83EC-33C4-A92B3AFC8119}"/>
          </ac:spMkLst>
        </pc:spChg>
      </pc:sldChg>
      <pc:sldChg chg="modSp">
        <pc:chgData name="Berglund, Nils" userId="S::nberglun@depaul.edu::57f0fe8c-4f45-47ec-b1da-223e79b72cb8" providerId="AD" clId="Web-{D90370DD-73DD-F7EE-4304-584F515D80C6}" dt="2023-02-01T23:21:47.386" v="67" actId="20577"/>
        <pc:sldMkLst>
          <pc:docMk/>
          <pc:sldMk cId="99740752" sldId="260"/>
        </pc:sldMkLst>
        <pc:spChg chg="mod">
          <ac:chgData name="Berglund, Nils" userId="S::nberglun@depaul.edu::57f0fe8c-4f45-47ec-b1da-223e79b72cb8" providerId="AD" clId="Web-{D90370DD-73DD-F7EE-4304-584F515D80C6}" dt="2023-02-01T23:21:47.386" v="67" actId="20577"/>
          <ac:spMkLst>
            <pc:docMk/>
            <pc:sldMk cId="99740752" sldId="260"/>
            <ac:spMk id="2" creationId="{06F775D9-69C0-D62D-99B6-4D646662C582}"/>
          </ac:spMkLst>
        </pc:spChg>
      </pc:sldChg>
      <pc:sldChg chg="modSp">
        <pc:chgData name="Berglund, Nils" userId="S::nberglun@depaul.edu::57f0fe8c-4f45-47ec-b1da-223e79b72cb8" providerId="AD" clId="Web-{D90370DD-73DD-F7EE-4304-584F515D80C6}" dt="2023-02-01T23:22:18.075" v="79" actId="20577"/>
        <pc:sldMkLst>
          <pc:docMk/>
          <pc:sldMk cId="1167511374" sldId="261"/>
        </pc:sldMkLst>
        <pc:spChg chg="mod">
          <ac:chgData name="Berglund, Nils" userId="S::nberglun@depaul.edu::57f0fe8c-4f45-47ec-b1da-223e79b72cb8" providerId="AD" clId="Web-{D90370DD-73DD-F7EE-4304-584F515D80C6}" dt="2023-02-01T23:22:18.075" v="79" actId="20577"/>
          <ac:spMkLst>
            <pc:docMk/>
            <pc:sldMk cId="1167511374" sldId="261"/>
            <ac:spMk id="2" creationId="{23CA18A1-DB2E-2CDB-AE0D-EB67B8B87B91}"/>
          </ac:spMkLst>
        </pc:spChg>
      </pc:sldChg>
    </pc:docChg>
  </pc:docChgLst>
  <pc:docChgLst>
    <pc:chgData name="Berglund, Nils" userId="S::nberglun@depaul.edu::57f0fe8c-4f45-47ec-b1da-223e79b72cb8" providerId="AD" clId="Web-{2210994B-6BCF-4723-AD49-EA92D67D8DEC}"/>
    <pc:docChg chg="addSld modSld">
      <pc:chgData name="Berglund, Nils" userId="S::nberglun@depaul.edu::57f0fe8c-4f45-47ec-b1da-223e79b72cb8" providerId="AD" clId="Web-{2210994B-6BCF-4723-AD49-EA92D67D8DEC}" dt="2023-02-01T22:00:17.578" v="14"/>
      <pc:docMkLst>
        <pc:docMk/>
      </pc:docMkLst>
      <pc:sldChg chg="addSp modSp">
        <pc:chgData name="Berglund, Nils" userId="S::nberglun@depaul.edu::57f0fe8c-4f45-47ec-b1da-223e79b72cb8" providerId="AD" clId="Web-{2210994B-6BCF-4723-AD49-EA92D67D8DEC}" dt="2023-02-01T21:36:23.592" v="2" actId="14100"/>
        <pc:sldMkLst>
          <pc:docMk/>
          <pc:sldMk cId="109857222" sldId="256"/>
        </pc:sldMkLst>
        <pc:picChg chg="add mod">
          <ac:chgData name="Berglund, Nils" userId="S::nberglun@depaul.edu::57f0fe8c-4f45-47ec-b1da-223e79b72cb8" providerId="AD" clId="Web-{2210994B-6BCF-4723-AD49-EA92D67D8DEC}" dt="2023-02-01T21:36:23.592" v="2" actId="14100"/>
          <ac:picMkLst>
            <pc:docMk/>
            <pc:sldMk cId="109857222" sldId="256"/>
            <ac:picMk id="4" creationId="{C0E1EEBE-8058-4B85-4E35-979C2B9808D8}"/>
          </ac:picMkLst>
        </pc:picChg>
      </pc:sldChg>
      <pc:sldChg chg="addSp delSp modSp new">
        <pc:chgData name="Berglund, Nils" userId="S::nberglun@depaul.edu::57f0fe8c-4f45-47ec-b1da-223e79b72cb8" providerId="AD" clId="Web-{2210994B-6BCF-4723-AD49-EA92D67D8DEC}" dt="2023-02-01T21:57:47.761" v="6"/>
        <pc:sldMkLst>
          <pc:docMk/>
          <pc:sldMk cId="879950720" sldId="257"/>
        </pc:sldMkLst>
        <pc:spChg chg="del">
          <ac:chgData name="Berglund, Nils" userId="S::nberglun@depaul.edu::57f0fe8c-4f45-47ec-b1da-223e79b72cb8" providerId="AD" clId="Web-{2210994B-6BCF-4723-AD49-EA92D67D8DEC}" dt="2023-02-01T21:57:47.761" v="6"/>
          <ac:spMkLst>
            <pc:docMk/>
            <pc:sldMk cId="879950720" sldId="257"/>
            <ac:spMk id="3" creationId="{172B7A7A-6B12-FAD6-7D49-0B4BC20C68EB}"/>
          </ac:spMkLst>
        </pc:spChg>
        <pc:picChg chg="add mod ord">
          <ac:chgData name="Berglund, Nils" userId="S::nberglun@depaul.edu::57f0fe8c-4f45-47ec-b1da-223e79b72cb8" providerId="AD" clId="Web-{2210994B-6BCF-4723-AD49-EA92D67D8DEC}" dt="2023-02-01T21:57:47.761" v="6"/>
          <ac:picMkLst>
            <pc:docMk/>
            <pc:sldMk cId="879950720" sldId="257"/>
            <ac:picMk id="4" creationId="{E1BDE6E1-1F6F-1ACB-3BB5-16D3707820A2}"/>
          </ac:picMkLst>
        </pc:picChg>
      </pc:sldChg>
      <pc:sldChg chg="addSp delSp modSp new">
        <pc:chgData name="Berglund, Nils" userId="S::nberglun@depaul.edu::57f0fe8c-4f45-47ec-b1da-223e79b72cb8" providerId="AD" clId="Web-{2210994B-6BCF-4723-AD49-EA92D67D8DEC}" dt="2023-02-01T21:58:27.153" v="7"/>
        <pc:sldMkLst>
          <pc:docMk/>
          <pc:sldMk cId="2041761979" sldId="258"/>
        </pc:sldMkLst>
        <pc:spChg chg="del">
          <ac:chgData name="Berglund, Nils" userId="S::nberglun@depaul.edu::57f0fe8c-4f45-47ec-b1da-223e79b72cb8" providerId="AD" clId="Web-{2210994B-6BCF-4723-AD49-EA92D67D8DEC}" dt="2023-02-01T21:58:27.153" v="7"/>
          <ac:spMkLst>
            <pc:docMk/>
            <pc:sldMk cId="2041761979" sldId="258"/>
            <ac:spMk id="3" creationId="{8D4DEE29-6E79-C52F-DFF0-C3A551A5EDAF}"/>
          </ac:spMkLst>
        </pc:spChg>
        <pc:picChg chg="add mod ord">
          <ac:chgData name="Berglund, Nils" userId="S::nberglun@depaul.edu::57f0fe8c-4f45-47ec-b1da-223e79b72cb8" providerId="AD" clId="Web-{2210994B-6BCF-4723-AD49-EA92D67D8DEC}" dt="2023-02-01T21:58:27.153" v="7"/>
          <ac:picMkLst>
            <pc:docMk/>
            <pc:sldMk cId="2041761979" sldId="258"/>
            <ac:picMk id="4" creationId="{A1A87ECA-3BBA-9386-59E9-1EC00B9F13E6}"/>
          </ac:picMkLst>
        </pc:picChg>
      </pc:sldChg>
      <pc:sldChg chg="addSp delSp modSp new">
        <pc:chgData name="Berglund, Nils" userId="S::nberglun@depaul.edu::57f0fe8c-4f45-47ec-b1da-223e79b72cb8" providerId="AD" clId="Web-{2210994B-6BCF-4723-AD49-EA92D67D8DEC}" dt="2023-02-01T21:59:01.763" v="8"/>
        <pc:sldMkLst>
          <pc:docMk/>
          <pc:sldMk cId="2248240664" sldId="259"/>
        </pc:sldMkLst>
        <pc:spChg chg="del">
          <ac:chgData name="Berglund, Nils" userId="S::nberglun@depaul.edu::57f0fe8c-4f45-47ec-b1da-223e79b72cb8" providerId="AD" clId="Web-{2210994B-6BCF-4723-AD49-EA92D67D8DEC}" dt="2023-02-01T21:59:01.763" v="8"/>
          <ac:spMkLst>
            <pc:docMk/>
            <pc:sldMk cId="2248240664" sldId="259"/>
            <ac:spMk id="3" creationId="{8E64CF11-67BA-188E-522F-A3DA46146781}"/>
          </ac:spMkLst>
        </pc:spChg>
        <pc:picChg chg="add mod ord">
          <ac:chgData name="Berglund, Nils" userId="S::nberglun@depaul.edu::57f0fe8c-4f45-47ec-b1da-223e79b72cb8" providerId="AD" clId="Web-{2210994B-6BCF-4723-AD49-EA92D67D8DEC}" dt="2023-02-01T21:59:01.763" v="8"/>
          <ac:picMkLst>
            <pc:docMk/>
            <pc:sldMk cId="2248240664" sldId="259"/>
            <ac:picMk id="4" creationId="{0CE2A7DE-D103-AF8D-4E99-C28A8826A905}"/>
          </ac:picMkLst>
        </pc:picChg>
      </pc:sldChg>
      <pc:sldChg chg="addSp delSp modSp new">
        <pc:chgData name="Berglund, Nils" userId="S::nberglun@depaul.edu::57f0fe8c-4f45-47ec-b1da-223e79b72cb8" providerId="AD" clId="Web-{2210994B-6BCF-4723-AD49-EA92D67D8DEC}" dt="2023-02-01T21:59:25.483" v="11"/>
        <pc:sldMkLst>
          <pc:docMk/>
          <pc:sldMk cId="99740752" sldId="260"/>
        </pc:sldMkLst>
        <pc:spChg chg="del">
          <ac:chgData name="Berglund, Nils" userId="S::nberglun@depaul.edu::57f0fe8c-4f45-47ec-b1da-223e79b72cb8" providerId="AD" clId="Web-{2210994B-6BCF-4723-AD49-EA92D67D8DEC}" dt="2023-02-01T21:59:25.483" v="11"/>
          <ac:spMkLst>
            <pc:docMk/>
            <pc:sldMk cId="99740752" sldId="260"/>
            <ac:spMk id="3" creationId="{B098E8EE-69F1-133C-1014-0B4C83B7DAE4}"/>
          </ac:spMkLst>
        </pc:spChg>
        <pc:picChg chg="add mod ord">
          <ac:chgData name="Berglund, Nils" userId="S::nberglun@depaul.edu::57f0fe8c-4f45-47ec-b1da-223e79b72cb8" providerId="AD" clId="Web-{2210994B-6BCF-4723-AD49-EA92D67D8DEC}" dt="2023-02-01T21:59:25.483" v="11"/>
          <ac:picMkLst>
            <pc:docMk/>
            <pc:sldMk cId="99740752" sldId="260"/>
            <ac:picMk id="4" creationId="{FD673BF3-4D8B-B91E-D8D2-C0227581E339}"/>
          </ac:picMkLst>
        </pc:picChg>
      </pc:sldChg>
      <pc:sldChg chg="addSp delSp modSp new">
        <pc:chgData name="Berglund, Nils" userId="S::nberglun@depaul.edu::57f0fe8c-4f45-47ec-b1da-223e79b72cb8" providerId="AD" clId="Web-{2210994B-6BCF-4723-AD49-EA92D67D8DEC}" dt="2023-02-01T22:00:17.578" v="14"/>
        <pc:sldMkLst>
          <pc:docMk/>
          <pc:sldMk cId="1167511374" sldId="261"/>
        </pc:sldMkLst>
        <pc:spChg chg="del">
          <ac:chgData name="Berglund, Nils" userId="S::nberglun@depaul.edu::57f0fe8c-4f45-47ec-b1da-223e79b72cb8" providerId="AD" clId="Web-{2210994B-6BCF-4723-AD49-EA92D67D8DEC}" dt="2023-02-01T21:59:32.186" v="12"/>
          <ac:spMkLst>
            <pc:docMk/>
            <pc:sldMk cId="1167511374" sldId="261"/>
            <ac:spMk id="3" creationId="{1FDA49C0-7D58-C74C-D657-690F46A4353E}"/>
          </ac:spMkLst>
        </pc:spChg>
        <pc:spChg chg="add del mod">
          <ac:chgData name="Berglund, Nils" userId="S::nberglun@depaul.edu::57f0fe8c-4f45-47ec-b1da-223e79b72cb8" providerId="AD" clId="Web-{2210994B-6BCF-4723-AD49-EA92D67D8DEC}" dt="2023-02-01T22:00:17.578" v="14"/>
          <ac:spMkLst>
            <pc:docMk/>
            <pc:sldMk cId="1167511374" sldId="261"/>
            <ac:spMk id="6" creationId="{FB4EDA95-458B-F4BA-E1D0-A313031AD907}"/>
          </ac:spMkLst>
        </pc:spChg>
        <pc:picChg chg="add del mod ord">
          <ac:chgData name="Berglund, Nils" userId="S::nberglun@depaul.edu::57f0fe8c-4f45-47ec-b1da-223e79b72cb8" providerId="AD" clId="Web-{2210994B-6BCF-4723-AD49-EA92D67D8DEC}" dt="2023-02-01T22:00:12.344" v="13"/>
          <ac:picMkLst>
            <pc:docMk/>
            <pc:sldMk cId="1167511374" sldId="261"/>
            <ac:picMk id="4" creationId="{DE7CCE58-7593-A544-0111-F68E0E62B514}"/>
          </ac:picMkLst>
        </pc:picChg>
        <pc:picChg chg="add mod ord">
          <ac:chgData name="Berglund, Nils" userId="S::nberglun@depaul.edu::57f0fe8c-4f45-47ec-b1da-223e79b72cb8" providerId="AD" clId="Web-{2210994B-6BCF-4723-AD49-EA92D67D8DEC}" dt="2023-02-01T22:00:17.578" v="14"/>
          <ac:picMkLst>
            <pc:docMk/>
            <pc:sldMk cId="1167511374" sldId="261"/>
            <ac:picMk id="7" creationId="{719F8541-580F-B10A-CAAC-40DA285C726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C0E1EEBE-8058-4B85-4E35-979C2B980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549" y="885875"/>
            <a:ext cx="6938902" cy="443713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F3FA2FF-8358-91D8-0C33-27AB84B1A8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1434" y="-1681222"/>
            <a:ext cx="9144000" cy="2387600"/>
          </a:xfrm>
        </p:spPr>
        <p:txBody>
          <a:bodyPr/>
          <a:lstStyle/>
          <a:p>
            <a:r>
              <a:rPr lang="en-US" sz="3200" dirty="0">
                <a:cs typeface="Calibri Light"/>
              </a:rPr>
              <a:t>CCVI Distribution by Community Area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B852E-2026-26B9-C36E-9D02E59B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Monthly CTA Rail Station Boardings</a:t>
            </a:r>
            <a:endParaRPr lang="en-US" dirty="0"/>
          </a:p>
        </p:txBody>
      </p:sp>
      <p:pic>
        <p:nvPicPr>
          <p:cNvPr id="4" name="Picture 4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E1BDE6E1-1F6F-1ACB-3BB5-16D370782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425" y="1825625"/>
            <a:ext cx="6823151" cy="4351338"/>
          </a:xfrm>
        </p:spPr>
      </p:pic>
    </p:spTree>
    <p:extLst>
      <p:ext uri="{BB962C8B-B14F-4D97-AF65-F5344CB8AC3E}">
        <p14:creationId xmlns:p14="http://schemas.microsoft.com/office/powerpoint/2010/main" val="879950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0B945-52AE-9C88-8C7D-A97780E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Daily CTA Rail Station Boardings</a:t>
            </a:r>
            <a:endParaRPr lang="en-US" dirty="0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A1A87ECA-3BBA-9386-59E9-1EC00B9F1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425" y="1825625"/>
            <a:ext cx="6823151" cy="4351338"/>
          </a:xfrm>
        </p:spPr>
      </p:pic>
    </p:spTree>
    <p:extLst>
      <p:ext uri="{BB962C8B-B14F-4D97-AF65-F5344CB8AC3E}">
        <p14:creationId xmlns:p14="http://schemas.microsoft.com/office/powerpoint/2010/main" val="204176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3D341-4B30-83EC-33C4-A92B3AFC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Weekly Chicago COVID-19 Cases</a:t>
            </a:r>
            <a:endParaRPr lang="en-US" dirty="0"/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0CE2A7DE-D103-AF8D-4E99-C28A8826A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425" y="1825625"/>
            <a:ext cx="6823151" cy="4351338"/>
          </a:xfrm>
        </p:spPr>
      </p:pic>
    </p:spTree>
    <p:extLst>
      <p:ext uri="{BB962C8B-B14F-4D97-AF65-F5344CB8AC3E}">
        <p14:creationId xmlns:p14="http://schemas.microsoft.com/office/powerpoint/2010/main" val="224824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775D9-69C0-D62D-99B6-4D646662C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Ridership by Station Characteristics</a:t>
            </a:r>
            <a:endParaRPr lang="en-US" dirty="0"/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D673BF3-4D8B-B91E-D8D2-C0227581E3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425" y="1825625"/>
            <a:ext cx="6823151" cy="4351338"/>
          </a:xfrm>
        </p:spPr>
      </p:pic>
    </p:spTree>
    <p:extLst>
      <p:ext uri="{BB962C8B-B14F-4D97-AF65-F5344CB8AC3E}">
        <p14:creationId xmlns:p14="http://schemas.microsoft.com/office/powerpoint/2010/main" val="99740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A18A1-DB2E-2CDB-AE0D-EB67B8B87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Rail Boardings by CTA Line</a:t>
            </a:r>
            <a:endParaRPr lang="en-US" dirty="0"/>
          </a:p>
        </p:txBody>
      </p:sp>
      <p:pic>
        <p:nvPicPr>
          <p:cNvPr id="7" name="Picture 7" descr="Chart, line chart, histogram&#10;&#10;Description automatically generated">
            <a:extLst>
              <a:ext uri="{FF2B5EF4-FFF2-40B4-BE49-F238E27FC236}">
                <a16:creationId xmlns:a16="http://schemas.microsoft.com/office/drawing/2014/main" id="{719F8541-580F-B10A-CAAC-40DA285C7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425" y="1825625"/>
            <a:ext cx="6823151" cy="4351338"/>
          </a:xfrm>
        </p:spPr>
      </p:pic>
    </p:spTree>
    <p:extLst>
      <p:ext uri="{BB962C8B-B14F-4D97-AF65-F5344CB8AC3E}">
        <p14:creationId xmlns:p14="http://schemas.microsoft.com/office/powerpoint/2010/main" val="1167511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CCVI Distribution by Community Area</vt:lpstr>
      <vt:lpstr>Monthly CTA Rail Station Boardings</vt:lpstr>
      <vt:lpstr>Daily CTA Rail Station Boardings</vt:lpstr>
      <vt:lpstr>Weekly Chicago COVID-19 Cases</vt:lpstr>
      <vt:lpstr>Ridership by Station Characteristics</vt:lpstr>
      <vt:lpstr>Rail Boardings by CTA 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47</cp:revision>
  <dcterms:created xsi:type="dcterms:W3CDTF">2023-02-01T21:34:45Z</dcterms:created>
  <dcterms:modified xsi:type="dcterms:W3CDTF">2023-02-01T23:23:37Z</dcterms:modified>
</cp:coreProperties>
</file>

<file path=docProps/thumbnail.jpeg>
</file>